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2" r:id="rId5"/>
    <p:sldId id="263" r:id="rId6"/>
    <p:sldId id="264" r:id="rId7"/>
    <p:sldId id="265" r:id="rId8"/>
    <p:sldId id="258" r:id="rId9"/>
    <p:sldId id="259" r:id="rId10"/>
    <p:sldId id="260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37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B1EE4-14D9-4CF2-9C02-0107AA51BA05}" type="datetimeFigureOut">
              <a:rPr lang="ru-RU" smtClean="0"/>
              <a:pPr/>
              <a:t>19.01.2020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88D19-B71E-4274-8929-EFC43DC135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B1EE4-14D9-4CF2-9C02-0107AA51BA05}" type="datetimeFigureOut">
              <a:rPr lang="ru-RU" smtClean="0"/>
              <a:pPr/>
              <a:t>19.01.2020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88D19-B71E-4274-8929-EFC43DC135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B1EE4-14D9-4CF2-9C02-0107AA51BA05}" type="datetimeFigureOut">
              <a:rPr lang="ru-RU" smtClean="0"/>
              <a:pPr/>
              <a:t>19.01.2020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88D19-B71E-4274-8929-EFC43DC135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B1EE4-14D9-4CF2-9C02-0107AA51BA05}" type="datetimeFigureOut">
              <a:rPr lang="ru-RU" smtClean="0"/>
              <a:pPr/>
              <a:t>19.01.2020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88D19-B71E-4274-8929-EFC43DC135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B1EE4-14D9-4CF2-9C02-0107AA51BA05}" type="datetimeFigureOut">
              <a:rPr lang="ru-RU" smtClean="0"/>
              <a:pPr/>
              <a:t>19.01.2020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88D19-B71E-4274-8929-EFC43DC135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B1EE4-14D9-4CF2-9C02-0107AA51BA05}" type="datetimeFigureOut">
              <a:rPr lang="ru-RU" smtClean="0"/>
              <a:pPr/>
              <a:t>19.01.2020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88D19-B71E-4274-8929-EFC43DC135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B1EE4-14D9-4CF2-9C02-0107AA51BA05}" type="datetimeFigureOut">
              <a:rPr lang="ru-RU" smtClean="0"/>
              <a:pPr/>
              <a:t>19.01.2020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88D19-B71E-4274-8929-EFC43DC135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B1EE4-14D9-4CF2-9C02-0107AA51BA05}" type="datetimeFigureOut">
              <a:rPr lang="ru-RU" smtClean="0"/>
              <a:pPr/>
              <a:t>19.01.2020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88D19-B71E-4274-8929-EFC43DC135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B1EE4-14D9-4CF2-9C02-0107AA51BA05}" type="datetimeFigureOut">
              <a:rPr lang="ru-RU" smtClean="0"/>
              <a:pPr/>
              <a:t>19.01.2020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88D19-B71E-4274-8929-EFC43DC135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B1EE4-14D9-4CF2-9C02-0107AA51BA05}" type="datetimeFigureOut">
              <a:rPr lang="ru-RU" smtClean="0"/>
              <a:pPr/>
              <a:t>19.01.2020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88D19-B71E-4274-8929-EFC43DC135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B1EE4-14D9-4CF2-9C02-0107AA51BA05}" type="datetimeFigureOut">
              <a:rPr lang="ru-RU" smtClean="0"/>
              <a:pPr/>
              <a:t>19.01.2020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88D19-B71E-4274-8929-EFC43DC135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DB1EE4-14D9-4CF2-9C02-0107AA51BA05}" type="datetimeFigureOut">
              <a:rPr lang="ru-RU" smtClean="0"/>
              <a:pPr/>
              <a:t>19.01.2020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88D19-B71E-4274-8929-EFC43DC135C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sch1996.edusite.ru/images/kalendplan4.gif" TargetMode="External"/><Relationship Id="rId7" Type="http://schemas.openxmlformats.org/officeDocument/2006/relationships/hyperlink" Target="http://im1-tub-ru.yandex.net/i?id=eef91317a94b3162cd53c07b66a7d51b-129-144&amp;n=21" TargetMode="External"/><Relationship Id="rId2" Type="http://schemas.openxmlformats.org/officeDocument/2006/relationships/hyperlink" Target="http://www.todoavatar.com/wp-content/uploads/2013/06/futbolninos.jp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hv-life.ru/Media/files/images/files_2339/fun.gif" TargetMode="External"/><Relationship Id="rId5" Type="http://schemas.openxmlformats.org/officeDocument/2006/relationships/hyperlink" Target="http://im0-tub-ru.yandex.net/i?id=95da22b1f76e00c1a58685ea197247e5-55-144&amp;n=21" TargetMode="External"/><Relationship Id="rId4" Type="http://schemas.openxmlformats.org/officeDocument/2006/relationships/hyperlink" Target="http://metodisty.ru/modules/boonex/photos/data/files/20473_m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0532" y="0"/>
            <a:ext cx="978613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714480" y="1643050"/>
            <a:ext cx="600079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Папа, мама, я – </a:t>
            </a:r>
          </a:p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спортивная семья</a:t>
            </a:r>
            <a:endParaRPr lang="ru-RU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14942" y="4786322"/>
            <a:ext cx="39485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Автор: </a:t>
            </a:r>
            <a:r>
              <a:rPr lang="ru-RU" dirty="0" err="1" smtClean="0"/>
              <a:t>Чеглаков</a:t>
            </a:r>
            <a:r>
              <a:rPr lang="ru-RU" dirty="0" smtClean="0"/>
              <a:t> Алексей Николаевич </a:t>
            </a:r>
          </a:p>
          <a:p>
            <a:r>
              <a:rPr lang="ru-RU" dirty="0" smtClean="0"/>
              <a:t>учитель </a:t>
            </a:r>
            <a:r>
              <a:rPr lang="ru-RU" dirty="0" smtClean="0"/>
              <a:t>ГО</a:t>
            </a:r>
            <a:r>
              <a:rPr lang="ru-RU" dirty="0" smtClean="0"/>
              <a:t>БОУ  «АШИ №10»</a:t>
            </a:r>
            <a:endParaRPr lang="ru-RU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3929058" y="6286520"/>
            <a:ext cx="10158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г</a:t>
            </a:r>
            <a:r>
              <a:rPr lang="ru-RU" dirty="0" err="1" smtClean="0"/>
              <a:t>.Чудово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0532" y="0"/>
            <a:ext cx="978613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4929190" y="785794"/>
            <a:ext cx="435771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Команда «Радуга»</a:t>
            </a:r>
            <a:endParaRPr lang="ru-RU" sz="2000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Наш девиз: «Будем дружными всегда, как у радуги цвета»</a:t>
            </a:r>
          </a:p>
          <a:p>
            <a:pPr algn="ctr"/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Приветствие: «Пусть будет справедливая игра, кто проиграет - не беда»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2844" y="4286256"/>
            <a:ext cx="435771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Команда «Улыбки»</a:t>
            </a:r>
            <a:endParaRPr lang="ru-RU" sz="2000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Наш девиз: Жизнь без улыбки – просто ошибка»</a:t>
            </a:r>
          </a:p>
          <a:p>
            <a:pPr algn="ctr"/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Приветствие: Пусть дружба победит в нашей игре, и мирно станут жить все на земле»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218" name="Picture 2" descr="http://www.koipkro.kostroma.ru/Galich/school1/DocLib38/kalendplan4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285728"/>
            <a:ext cx="2928958" cy="39314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0532" y="0"/>
            <a:ext cx="978613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14282" y="1643050"/>
            <a:ext cx="9072626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 конкурс</a:t>
            </a: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40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– «Наша дружная семья»</a:t>
            </a:r>
            <a:endParaRPr kumimoji="0" lang="en-US" sz="4000" b="1" i="1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-Вся команда строится в шеренгу по: росту, количеству пуговиц, цвету волос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0532" y="0"/>
            <a:ext cx="978613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500562" y="571480"/>
            <a:ext cx="4929222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3200" b="1" i="1" u="sng" dirty="0" smtClean="0"/>
              <a:t>2 конкурс: Всадники</a:t>
            </a:r>
            <a:endParaRPr lang="en-US" sz="3200" b="1" i="1" u="sng" dirty="0" smtClean="0"/>
          </a:p>
          <a:p>
            <a:pPr algn="ctr"/>
            <a:endParaRPr lang="ru-RU" sz="3200" dirty="0" smtClean="0"/>
          </a:p>
          <a:p>
            <a:pPr algn="ctr"/>
            <a:r>
              <a:rPr lang="ru-RU" sz="3200" dirty="0" smtClean="0"/>
              <a:t>Команда должна достать до пенька и забить гвоздь, чтобы шляпа сравнялась с пеньком.</a:t>
            </a:r>
          </a:p>
          <a:p>
            <a:pPr algn="ctr"/>
            <a:r>
              <a:rPr lang="ru-RU" sz="3200" dirty="0" smtClean="0"/>
              <a:t>(вид переправы – папы едут на лыжах, мамы на санках, ребенок на футбольном мяче)</a:t>
            </a:r>
            <a:endParaRPr lang="ru-RU" sz="3200" dirty="0"/>
          </a:p>
        </p:txBody>
      </p:sp>
      <p:pic>
        <p:nvPicPr>
          <p:cNvPr id="7170" name="Picture 2" descr="http://www.schiverein-s-vaihingen.de/joomla/images/stories/laeufer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1428736"/>
            <a:ext cx="5881857" cy="45720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78613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714876" y="142852"/>
            <a:ext cx="4786346" cy="612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800" b="1" i="1" u="sng" dirty="0" smtClean="0"/>
              <a:t>3 конкурс </a:t>
            </a:r>
            <a:endParaRPr lang="en-US" sz="2800" b="1" i="1" u="sng" dirty="0" smtClean="0"/>
          </a:p>
          <a:p>
            <a:pPr algn="ctr"/>
            <a:r>
              <a:rPr lang="ru-RU" sz="2800" b="1" i="1" u="sng" dirty="0" smtClean="0"/>
              <a:t>«Самые ловкие ключники»</a:t>
            </a:r>
            <a:endParaRPr lang="en-US" sz="2800" b="1" i="1" u="sng" dirty="0" smtClean="0"/>
          </a:p>
          <a:p>
            <a:pPr algn="ctr"/>
            <a:r>
              <a:rPr lang="ru-RU" sz="2800" dirty="0" smtClean="0"/>
              <a:t>Команда участвует парами с баскетбольным мячом, передавая друг другу с отскоком от пола, на полу обручи, доходят до этапа. Задача с одного конца, где на веревку одет ключ, пройди до другого конца веревки, освободив при этом ключ.</a:t>
            </a:r>
          </a:p>
          <a:p>
            <a:pPr algn="ctr"/>
            <a:r>
              <a:rPr lang="ru-RU" sz="2800" dirty="0" smtClean="0"/>
              <a:t>(веревка 10 метров змейкой обвита вокруг гимнастической лавочки)</a:t>
            </a:r>
            <a:endParaRPr lang="ru-RU" sz="2800" dirty="0"/>
          </a:p>
        </p:txBody>
      </p:sp>
      <p:pic>
        <p:nvPicPr>
          <p:cNvPr id="6146" name="Picture 2" descr="http://900igr.net/datai/chelovek/Sport-2.files/0002-005-Sport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785794"/>
            <a:ext cx="3143272" cy="51447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0532" y="0"/>
            <a:ext cx="978613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14282" y="1071546"/>
            <a:ext cx="9072626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3200" b="1" i="1" u="sng" dirty="0" smtClean="0"/>
              <a:t>4 конкурс «Шашечный бой»</a:t>
            </a:r>
            <a:endParaRPr lang="en-US" sz="3200" b="1" i="1" u="sng" dirty="0" smtClean="0"/>
          </a:p>
          <a:p>
            <a:pPr algn="ctr"/>
            <a:endParaRPr lang="ru-RU" sz="3200" dirty="0" smtClean="0"/>
          </a:p>
          <a:p>
            <a:pPr algn="ctr"/>
            <a:r>
              <a:rPr lang="ru-RU" sz="3200" dirty="0" smtClean="0"/>
              <a:t>Задача: Участвует вся команда по очереди. Забивает в кольцо баскетбольный мяч. После попадания игрок, забивший мяч, делает ход на шашечной доске, а команда продолжает забивать (соперники на другом кольце делают тоже самое)</a:t>
            </a:r>
          </a:p>
          <a:p>
            <a:pPr algn="ctr"/>
            <a:r>
              <a:rPr lang="ru-RU" sz="3200" dirty="0" smtClean="0"/>
              <a:t>Игра продолжается до победы в шашки.</a:t>
            </a:r>
            <a:endParaRPr lang="ru-RU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0532" y="0"/>
            <a:ext cx="978613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14282" y="1071546"/>
            <a:ext cx="9072626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3200" b="1" i="1" u="sng" dirty="0" smtClean="0"/>
              <a:t>5 конкурс «Гусеница»</a:t>
            </a:r>
            <a:endParaRPr lang="en-US" sz="3200" b="1" i="1" u="sng" dirty="0" smtClean="0"/>
          </a:p>
          <a:p>
            <a:pPr algn="ctr"/>
            <a:endParaRPr lang="ru-RU" sz="3200" dirty="0" smtClean="0"/>
          </a:p>
          <a:p>
            <a:pPr algn="ctr"/>
            <a:r>
              <a:rPr lang="ru-RU" sz="3200" dirty="0" smtClean="0"/>
              <a:t>Команда выстраивается в колонну друг за другом. У капитана волейбольный мяч. По свистку капитан передает мяч низ между ног всей команды. Последний получает мяч и бежит вперед, передает так же мяч. Конкурс продолжается до тех пор, пока вся команда не дойдет от старта до финиша.</a:t>
            </a:r>
            <a:endParaRPr lang="ru-RU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0532" y="0"/>
            <a:ext cx="978613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4857752" y="285728"/>
            <a:ext cx="4500594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u="sng" dirty="0" smtClean="0"/>
              <a:t>6 конкурс « Доставить колобка до финиша.</a:t>
            </a:r>
            <a:endParaRPr lang="en-US" sz="3200" b="1" i="1" u="sng" dirty="0" smtClean="0"/>
          </a:p>
          <a:p>
            <a:pPr algn="ctr"/>
            <a:endParaRPr lang="ru-RU" sz="3200" b="1" dirty="0" smtClean="0"/>
          </a:p>
          <a:p>
            <a:r>
              <a:rPr lang="ru-RU" sz="3200" dirty="0" smtClean="0"/>
              <a:t>Со страта уходят парами на 1 скакалке. На этапе участники должны дуть на теннисный шарик, ведя его вдоль лабиринта на столе – до конца. Аналогично проходит следующая пара</a:t>
            </a:r>
            <a:r>
              <a:rPr lang="ru-RU" sz="2400" dirty="0" smtClean="0"/>
              <a:t>.</a:t>
            </a:r>
          </a:p>
          <a:p>
            <a:r>
              <a:rPr lang="ru-RU" sz="2400" dirty="0" smtClean="0"/>
              <a:t> </a:t>
            </a:r>
          </a:p>
          <a:p>
            <a:pPr algn="ctr"/>
            <a:endParaRPr lang="ru-RU" sz="2400" dirty="0"/>
          </a:p>
        </p:txBody>
      </p:sp>
      <p:pic>
        <p:nvPicPr>
          <p:cNvPr id="3074" name="Picture 2" descr="http://img0.liveinternet.ru/images/attach/c/1/57/220/57220208_skakalk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1571612"/>
            <a:ext cx="2928958" cy="379593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0532" y="0"/>
            <a:ext cx="978613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4071902" y="142852"/>
            <a:ext cx="5072098" cy="6986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7 конкурс «Одеть клоуна»</a:t>
            </a:r>
            <a:endParaRPr kumimoji="0" lang="ru-RU" sz="32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Первый добегает до стула, одевается в  клоуна в широкие штаны, встает на стул. Команда сама надувает шарики и с помощью теннисной ракетки по тоннелю из обручей доводит до клоуна. Выигрывает та команда, которая принесет больше шаров клоуну.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2050" name="Picture 2" descr="http://www.animaatjes.de/cliparts/unterhaltung/clowns/clipart_clown_animaatjes-254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71472" y="1571612"/>
            <a:ext cx="2786050" cy="39232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0532" y="0"/>
            <a:ext cx="978613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785786" y="1571612"/>
            <a:ext cx="8501122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8 конкурс «Обгони соперника»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Вся команда должна стаканом из ведра сносить воду в банку, где лежит ключ, приклеенный скотчем к теннисному шарику. Достает команда ключ и открывает один из 6 замков, где лежит шифровка, которую команда расшифровывает.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285728"/>
            <a:ext cx="8786874" cy="578647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Список использованной литературы: </a:t>
            </a:r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1400" dirty="0" smtClean="0"/>
              <a:t>1. </a:t>
            </a:r>
            <a:r>
              <a:rPr lang="ru-RU" sz="1400" dirty="0" err="1" smtClean="0"/>
              <a:t>Баль</a:t>
            </a:r>
            <a:r>
              <a:rPr lang="ru-RU" sz="1400" dirty="0" smtClean="0"/>
              <a:t> Л. В. Педагогу о здоровом образе жизни детей: кн. для учителя/ Л. В. </a:t>
            </a:r>
            <a:r>
              <a:rPr lang="ru-RU" sz="1400" dirty="0" err="1" smtClean="0"/>
              <a:t>Баль</a:t>
            </a:r>
            <a:r>
              <a:rPr lang="ru-RU" sz="1400" dirty="0" smtClean="0"/>
              <a:t>, С. В. Барканов, С. А. </a:t>
            </a:r>
            <a:r>
              <a:rPr lang="ru-RU" sz="1400" dirty="0" err="1" smtClean="0"/>
              <a:t>Горбатенко</a:t>
            </a:r>
            <a:r>
              <a:rPr lang="ru-RU" sz="1400" dirty="0" smtClean="0"/>
              <a:t>; под ред. Л. В. </a:t>
            </a:r>
            <a:r>
              <a:rPr lang="ru-RU" sz="1400" dirty="0" err="1" smtClean="0"/>
              <a:t>Баль</a:t>
            </a:r>
            <a:r>
              <a:rPr lang="ru-RU" sz="1400" dirty="0" smtClean="0"/>
              <a:t>. - М.: Просвещение, 2005.</a:t>
            </a:r>
            <a:endParaRPr lang="en-US" sz="1400" dirty="0" smtClean="0"/>
          </a:p>
          <a:p>
            <a:pPr>
              <a:buNone/>
            </a:pPr>
            <a:r>
              <a:rPr lang="ru-RU" sz="1400" dirty="0" smtClean="0"/>
              <a:t>2. Васильева Ю.А. Счастливый случай. Веселая игра для двух команд // Педсовет. - 1999. - № 5. - С. 15.</a:t>
            </a:r>
          </a:p>
          <a:p>
            <a:pPr>
              <a:buNone/>
            </a:pPr>
            <a:r>
              <a:rPr lang="en-US" sz="1400" dirty="0" smtClean="0"/>
              <a:t>3</a:t>
            </a:r>
            <a:r>
              <a:rPr lang="ru-RU" sz="1400" dirty="0" smtClean="0"/>
              <a:t>. </a:t>
            </a:r>
            <a:r>
              <a:rPr lang="ru-RU" sz="1400" dirty="0" err="1" smtClean="0"/>
              <a:t>Добротворский</a:t>
            </a:r>
            <a:r>
              <a:rPr lang="ru-RU" sz="1400" dirty="0" smtClean="0"/>
              <a:t> И. Как развить свои физические возможности.// Воспитание школьников, №4,  2006.</a:t>
            </a:r>
          </a:p>
          <a:p>
            <a:pPr>
              <a:buNone/>
            </a:pPr>
            <a:r>
              <a:rPr lang="en-US" sz="1400" dirty="0" smtClean="0"/>
              <a:t>4</a:t>
            </a:r>
            <a:r>
              <a:rPr lang="ru-RU" sz="1400" dirty="0" smtClean="0"/>
              <a:t>. </a:t>
            </a:r>
            <a:r>
              <a:rPr lang="ru-RU" sz="1400" dirty="0" err="1" smtClean="0"/>
              <a:t>Селуянов</a:t>
            </a:r>
            <a:r>
              <a:rPr lang="ru-RU" sz="1400" dirty="0" smtClean="0"/>
              <a:t> В. Н. Технология оздоровительной физической культуры. – М.: </a:t>
            </a:r>
            <a:r>
              <a:rPr lang="ru-RU" sz="1400" dirty="0" err="1" smtClean="0"/>
              <a:t>СпортАкадемПресс</a:t>
            </a:r>
            <a:r>
              <a:rPr lang="ru-RU" sz="1400" dirty="0" smtClean="0"/>
              <a:t>, 2001.</a:t>
            </a:r>
            <a:endParaRPr lang="en-US" sz="1400" dirty="0" smtClean="0"/>
          </a:p>
          <a:p>
            <a:pPr>
              <a:buNone/>
            </a:pPr>
            <a:r>
              <a:rPr lang="ru-RU" sz="1400" dirty="0" smtClean="0"/>
              <a:t> </a:t>
            </a:r>
            <a:r>
              <a:rPr lang="en-US" sz="1400" dirty="0" smtClean="0"/>
              <a:t>5</a:t>
            </a:r>
            <a:r>
              <a:rPr lang="ru-RU" sz="1400" dirty="0" smtClean="0"/>
              <a:t>. </a:t>
            </a:r>
            <a:r>
              <a:rPr lang="ru-RU" sz="1400" dirty="0" err="1" smtClean="0"/>
              <a:t>Капецкая</a:t>
            </a:r>
            <a:r>
              <a:rPr lang="ru-RU" sz="1400" dirty="0" smtClean="0"/>
              <a:t> Г.А. Зов джунглей. Подвижная игра // Педсовет. - 1999. - № 5. - С. 7.</a:t>
            </a:r>
          </a:p>
          <a:p>
            <a:pPr>
              <a:buNone/>
            </a:pPr>
            <a:r>
              <a:rPr lang="en-US" sz="1400" dirty="0" smtClean="0"/>
              <a:t>6</a:t>
            </a:r>
            <a:r>
              <a:rPr lang="ru-RU" sz="1400" dirty="0" smtClean="0"/>
              <a:t>.Современные технологии оздоровления детей и подростков в образовательных учреждениях. М., 2002 </a:t>
            </a:r>
          </a:p>
          <a:p>
            <a:pPr>
              <a:buNone/>
            </a:pPr>
            <a:r>
              <a:rPr lang="en-US" sz="1400" dirty="0" smtClean="0"/>
              <a:t>7</a:t>
            </a:r>
            <a:r>
              <a:rPr lang="ru-RU" sz="1400" dirty="0" smtClean="0"/>
              <a:t>.Формирование культуры здоровья обучающихся. Материалы межрегиональной конференции работников образования и здравоохранения, 7 декабря 2004 г. – Казань: РИЦ «Школа», 2005.</a:t>
            </a:r>
            <a:endParaRPr lang="en-US" sz="1400" dirty="0" smtClean="0"/>
          </a:p>
          <a:p>
            <a:pPr>
              <a:buNone/>
            </a:pPr>
            <a:r>
              <a:rPr lang="en-US" sz="1400" dirty="0" smtClean="0"/>
              <a:t>8</a:t>
            </a:r>
            <a:r>
              <a:rPr lang="ru-RU" sz="1400" dirty="0" smtClean="0"/>
              <a:t>. Фон презентации </a:t>
            </a:r>
            <a:r>
              <a:rPr lang="en-US" sz="1400" dirty="0" smtClean="0">
                <a:hlinkClick r:id="rId2"/>
              </a:rPr>
              <a:t>http://www.todoavatar.com/wp-content/uploads/2013/06/futbolninos.jp</a:t>
            </a:r>
            <a:endParaRPr lang="ru-RU" sz="1400" dirty="0" smtClean="0"/>
          </a:p>
          <a:p>
            <a:pPr>
              <a:buNone/>
            </a:pPr>
            <a:r>
              <a:rPr lang="ru-RU" sz="1400" dirty="0" smtClean="0"/>
              <a:t>9. Картинки в презентации </a:t>
            </a:r>
            <a:r>
              <a:rPr lang="en-US" sz="1400" dirty="0" smtClean="0">
                <a:hlinkClick r:id="rId3"/>
              </a:rPr>
              <a:t>http://sch1996.edusite.ru/images/kalendplan4.gif</a:t>
            </a:r>
            <a:r>
              <a:rPr lang="ru-RU" sz="1400" dirty="0" smtClean="0"/>
              <a:t> (слайд 2) </a:t>
            </a:r>
          </a:p>
          <a:p>
            <a:pPr>
              <a:buNone/>
            </a:pPr>
            <a:r>
              <a:rPr lang="ru-RU" sz="1400" dirty="0" smtClean="0"/>
              <a:t>10. Картинки в презентации </a:t>
            </a:r>
            <a:r>
              <a:rPr lang="en-US" sz="1400" dirty="0" smtClean="0">
                <a:hlinkClick r:id="rId4"/>
              </a:rPr>
              <a:t>http://metodisty.ru/modules/boonex/photos/data/files/20473_m.jpg</a:t>
            </a:r>
            <a:r>
              <a:rPr lang="ru-RU" sz="1400" dirty="0" smtClean="0"/>
              <a:t> (слайд 5) </a:t>
            </a:r>
            <a:endParaRPr lang="en-US" sz="1400" dirty="0" smtClean="0"/>
          </a:p>
          <a:p>
            <a:pPr>
              <a:buNone/>
            </a:pPr>
            <a:r>
              <a:rPr lang="en-US" sz="1400" dirty="0" smtClean="0"/>
              <a:t>1</a:t>
            </a:r>
            <a:r>
              <a:rPr lang="ru-RU" sz="1400" dirty="0" smtClean="0"/>
              <a:t>1</a:t>
            </a:r>
            <a:r>
              <a:rPr lang="en-US" sz="1400" dirty="0" smtClean="0"/>
              <a:t>. </a:t>
            </a:r>
            <a:r>
              <a:rPr lang="ru-RU" sz="1400" dirty="0" smtClean="0"/>
              <a:t>Картинки в презентации </a:t>
            </a:r>
            <a:r>
              <a:rPr lang="en-US" sz="1400" dirty="0" smtClean="0">
                <a:hlinkClick r:id="rId5"/>
              </a:rPr>
              <a:t>http://im0-tub-ru.yandex.net/i?id=95da22b1f76e00c1a58685ea197247e5-55-144&amp;n=21</a:t>
            </a:r>
            <a:r>
              <a:rPr lang="ru-RU" sz="1400" dirty="0" smtClean="0"/>
              <a:t> (слайд 4)</a:t>
            </a:r>
          </a:p>
          <a:p>
            <a:pPr>
              <a:buNone/>
            </a:pPr>
            <a:r>
              <a:rPr lang="ru-RU" sz="1400" dirty="0" smtClean="0"/>
              <a:t>12.Картинки в презентации </a:t>
            </a:r>
            <a:r>
              <a:rPr lang="en-US" sz="1400" dirty="0" smtClean="0">
                <a:hlinkClick r:id="rId6"/>
              </a:rPr>
              <a:t>http://www.hv-life.ru/Media/files/images/files_2339/fun.gif</a:t>
            </a:r>
            <a:r>
              <a:rPr lang="ru-RU" sz="1400" dirty="0" smtClean="0"/>
              <a:t> (слайд 8)</a:t>
            </a:r>
          </a:p>
          <a:p>
            <a:pPr>
              <a:buNone/>
            </a:pPr>
            <a:r>
              <a:rPr lang="ru-RU" sz="1400" smtClean="0"/>
              <a:t>13. </a:t>
            </a:r>
            <a:r>
              <a:rPr lang="ru-RU" sz="1400" dirty="0" smtClean="0"/>
              <a:t>Картинки в презентации </a:t>
            </a:r>
            <a:r>
              <a:rPr lang="en-US" sz="1400" dirty="0" smtClean="0">
                <a:hlinkClick r:id="rId7"/>
              </a:rPr>
              <a:t>http://im1-tub-ru.yandex.net/i?id=eef91317a94b3162cd53c07b66a7d51b-129-144&amp;n=21</a:t>
            </a:r>
            <a:r>
              <a:rPr lang="ru-RU" sz="1400" dirty="0" smtClean="0"/>
              <a:t> (слайд 9)</a:t>
            </a:r>
          </a:p>
          <a:p>
            <a:pPr>
              <a:buNone/>
            </a:pPr>
            <a:endParaRPr lang="en-US" sz="1400" dirty="0" smtClean="0"/>
          </a:p>
          <a:p>
            <a:pPr>
              <a:buNone/>
            </a:pPr>
            <a:endParaRPr lang="ru-RU" sz="1800" dirty="0" smtClean="0"/>
          </a:p>
          <a:p>
            <a:pPr>
              <a:buNone/>
            </a:pPr>
            <a:endParaRPr lang="ru-RU" sz="1800" dirty="0" smtClean="0"/>
          </a:p>
          <a:p>
            <a:pPr lvl="0"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</TotalTime>
  <Words>508</Words>
  <Application>Microsoft Office PowerPoint</Application>
  <PresentationFormat>Экран (4:3)</PresentationFormat>
  <Paragraphs>55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System disc 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WinXPProSP3</dc:creator>
  <cp:lastModifiedBy>Алексей Чеглаков</cp:lastModifiedBy>
  <cp:revision>28</cp:revision>
  <dcterms:created xsi:type="dcterms:W3CDTF">2014-05-26T15:56:26Z</dcterms:created>
  <dcterms:modified xsi:type="dcterms:W3CDTF">2020-01-19T18:49:47Z</dcterms:modified>
</cp:coreProperties>
</file>